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4"/>
  </p:sldMasterIdLst>
  <p:notesMasterIdLst>
    <p:notesMasterId r:id="rId8"/>
  </p:notesMasterIdLst>
  <p:sldIdLst>
    <p:sldId id="279" r:id="rId5"/>
    <p:sldId id="2147470409" r:id="rId6"/>
    <p:sldId id="2147471394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 userDrawn="1">
          <p15:clr>
            <a:srgbClr val="A4A3A4"/>
          </p15:clr>
        </p15:guide>
        <p15:guide id="2" pos="5428" userDrawn="1">
          <p15:clr>
            <a:srgbClr val="A4A3A4"/>
          </p15:clr>
        </p15:guide>
        <p15:guide id="3" pos="2026" userDrawn="1">
          <p15:clr>
            <a:srgbClr val="A4A3A4"/>
          </p15:clr>
        </p15:guide>
        <p15:guide id="4" orient="horz" pos="4133" userDrawn="1">
          <p15:clr>
            <a:srgbClr val="A4A3A4"/>
          </p15:clr>
        </p15:guide>
        <p15:guide id="5" orient="horz" pos="31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BE2"/>
    <a:srgbClr val="008B3F"/>
    <a:srgbClr val="070C1C"/>
    <a:srgbClr val="4E7737"/>
    <a:srgbClr val="209288"/>
    <a:srgbClr val="00893E"/>
    <a:srgbClr val="E46C0A"/>
    <a:srgbClr val="B48900"/>
    <a:srgbClr val="971506"/>
    <a:srgbClr val="0721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709"/>
        <p:guide pos="5428"/>
        <p:guide pos="2026"/>
        <p:guide orient="horz" pos="4133"/>
        <p:guide orient="horz" pos="31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a Jeannette Molina Rodriguez (OCENSA)" userId="193e1c39-28bf-44a5-b2e6-f32a19f5a274" providerId="ADAL" clId="{FA5C5F9D-9683-4061-931C-7CBC365B823B}"/>
    <pc:docChg chg="delSld">
      <pc:chgData name="Diana Jeannette Molina Rodriguez (OCENSA)" userId="193e1c39-28bf-44a5-b2e6-f32a19f5a274" providerId="ADAL" clId="{FA5C5F9D-9683-4061-931C-7CBC365B823B}" dt="2026-05-12T17:20:06.502" v="1" actId="47"/>
      <pc:docMkLst>
        <pc:docMk/>
      </pc:docMkLst>
      <pc:sldChg chg="del">
        <pc:chgData name="Diana Jeannette Molina Rodriguez (OCENSA)" userId="193e1c39-28bf-44a5-b2e6-f32a19f5a274" providerId="ADAL" clId="{FA5C5F9D-9683-4061-931C-7CBC365B823B}" dt="2026-05-12T17:20:05.713" v="0" actId="47"/>
        <pc:sldMkLst>
          <pc:docMk/>
          <pc:sldMk cId="3927626377" sldId="2147470410"/>
        </pc:sldMkLst>
      </pc:sldChg>
      <pc:sldChg chg="del">
        <pc:chgData name="Diana Jeannette Molina Rodriguez (OCENSA)" userId="193e1c39-28bf-44a5-b2e6-f32a19f5a274" providerId="ADAL" clId="{FA5C5F9D-9683-4061-931C-7CBC365B823B}" dt="2026-05-12T17:20:06.502" v="1" actId="47"/>
        <pc:sldMkLst>
          <pc:docMk/>
          <pc:sldMk cId="127505728" sldId="21474704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2D12A-4172-4125-BE64-03F62150E01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2F1C5-14C5-428E-B82B-CDA9D27962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9797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70C5B7-E6CE-C74B-9B79-32946C522121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212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BC8EE2-C65F-43F0-813F-89BE0D70A2EA}" type="slidenum">
              <a:rPr kumimoji="0" lang="es-419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419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794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70C5B7-E6CE-C74B-9B79-32946C522121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96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CA0FC-ADE8-1E06-C349-334D8B754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42BAC4-5DD0-D0FF-AE9E-23B9E3E06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42E6E4-2D47-0D11-2609-BD7D43CEB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4688BC-37DF-D9C8-2FC7-A92D64C6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07CEC2-EDE4-1EF6-55EB-10EA855D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7334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A3717-D9AB-0C6C-0BE5-C941A2F4E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88FF5F-B512-4C6E-039C-BCF44B6A5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33DC73-9ABC-DC21-30AB-7EBD3B52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29DE2-2B5A-7210-FE48-587D70B88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8A0BC0-925B-50FE-0196-186FACF8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6745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DBD06E-DFF9-8147-F6B9-5681EB7E88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05616D-8599-8847-4A15-DBB7BE5BE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934BD4-77EF-1B08-4389-E3511C4E7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D72811-5F51-A828-AE87-BA2E4B58C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4D44D7-23D5-999D-0328-2022F94C6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90275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440095-5010-C80F-0231-7A9A59998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639703-FC0D-F74B-0BB2-18B8A64C8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5B83B9-3C54-4F79-5B7E-5BF17E43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EAE99E-3E1D-E2BF-AED1-0FE535E56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A7C0E5-3837-5BAA-D15D-A8BBDC19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8796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CA5B1B-8EDC-1DA5-6670-0AA12526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78D737-DA6F-5DD3-9230-A396F1596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CCFB7A-89EB-47A6-B41F-616BFE39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8C0694-3F40-73E1-A69F-D4315BE2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A575EF-B2C1-8E3B-75E0-ADA64E117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03427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BA890-DE83-2E58-E6DA-0A0D35D9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985D73-4DB3-2838-122E-4053372C8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5D3A6B-6FB1-8AF3-3F63-95B24272B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9703F0-CB18-0972-A72A-3B833637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326C45-B14F-A0C1-5943-C8C083C3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DC086F-4283-54EE-36CD-7D262E78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2947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5A3A7-7DF1-47B1-36C5-2D2110A2D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A2DC44-6DBE-D53C-EAE0-2F2A915F3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79F928C-F83E-4673-1C3B-5C4B32F58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0DAC0D-6E27-BF6E-2A15-3359EE2F2A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CAA340F-745A-606D-3940-03A0084E6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821D662-005A-1763-74B5-73CEC97D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4DAF70F-E57C-AF06-ED31-005606290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66754C-55E6-934E-1677-43A58CB1F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86676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91FB92-86F2-7F66-5C86-3863423E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290A5E1-DC09-9822-ACCD-5BFC5AE0B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F5DACA-7DDD-E88A-6167-5A9F0DCA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E9F3421-3B83-92D0-F66B-4024026AE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0919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A723E12-04F7-6D6B-59B8-5A549C9F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3A45BA5-6E07-D5AC-816A-55A72FD6A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E8FFD1-0305-4CF6-42D0-49555B7C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2033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053FE-FC69-FD5E-FD66-13D6A2B9F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45127-7C05-08C7-C2C1-D1AC652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289EB-8122-FE50-4289-2996407CB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DA50C6-6535-91B8-31AA-A9F6FBE5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66DAB8-1458-362A-F4D3-66CA7C22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F740F8-64F1-C242-6BF6-93C72083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7065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7337D8-C0C8-3690-E553-16C83353B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BA6F6B-5541-2D71-89E6-45115D79DE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52A6BB-9411-625D-04BF-9CBC5EF43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FD4914-534E-A061-A5BB-9B183C3E9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64E6CE-A661-6DD8-E524-3B77A2EEA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FD65E2-8A3C-A044-C71B-609C822D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2862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A589E3-4E9A-94C8-33EB-C50B79DD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579818-9F39-9828-CDC2-2CAAA98C4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90AB9A-5298-8771-41F2-904FA91173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1D223-2DB3-4CED-AC37-FC39EA97E8BF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E670D-BD64-88C1-49FA-C34EC862D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67DD4D-102A-E8E7-37BE-A30DC2011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EF058-B6B5-4C3F-A560-30A7EC2B9AF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2604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D6509EC-A8F3-4149-96EA-8FFA67776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06258D84-CC17-F41B-771A-F061ED9079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7525667" cy="5929313"/>
          </a:xfrm>
          <a:prstGeom prst="rect">
            <a:avLst/>
          </a:prstGeom>
        </p:spPr>
      </p:pic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E3567E45-C15D-DDE3-31C6-C8E3FBE8B6E8}"/>
              </a:ext>
            </a:extLst>
          </p:cNvPr>
          <p:cNvCxnSpPr/>
          <p:nvPr/>
        </p:nvCxnSpPr>
        <p:spPr>
          <a:xfrm>
            <a:off x="0" y="5929313"/>
            <a:ext cx="12192000" cy="0"/>
          </a:xfrm>
          <a:prstGeom prst="line">
            <a:avLst/>
          </a:prstGeom>
          <a:ln w="0"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object 3">
            <a:extLst>
              <a:ext uri="{FF2B5EF4-FFF2-40B4-BE49-F238E27FC236}">
                <a16:creationId xmlns:a16="http://schemas.microsoft.com/office/drawing/2014/main" id="{B6A495CC-AFCD-89E3-756D-7544DC63740F}"/>
              </a:ext>
            </a:extLst>
          </p:cNvPr>
          <p:cNvSpPr txBox="1"/>
          <p:nvPr/>
        </p:nvSpPr>
        <p:spPr>
          <a:xfrm>
            <a:off x="2157573" y="3070556"/>
            <a:ext cx="9370435" cy="7694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r" defTabSz="914400" rtl="0" eaLnBrk="1" fontAlgn="auto" latinLnBrk="0" hangingPunct="1">
              <a:lnSpc>
                <a:spcPts val="594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5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Seguimiento TBG 202</a:t>
            </a:r>
            <a:r>
              <a:rPr lang="es-MX" sz="500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kumimoji="0" lang="es-MX" sz="5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DECF6ADF-E777-A3CC-8EDE-E724D0CAED0F}"/>
              </a:ext>
            </a:extLst>
          </p:cNvPr>
          <p:cNvSpPr txBox="1"/>
          <p:nvPr/>
        </p:nvSpPr>
        <p:spPr>
          <a:xfrm>
            <a:off x="6534364" y="4817737"/>
            <a:ext cx="4993070" cy="2106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685" marR="0" lvl="0" indent="0" algn="r" defTabSz="914400" rtl="0" eaLnBrk="1" fontAlgn="auto" latinLnBrk="0" hangingPunct="1">
              <a:lnSpc>
                <a:spcPts val="15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300" spc="25" dirty="0">
                <a:solidFill>
                  <a:srgbClr val="FFFFFF"/>
                </a:solidFill>
                <a:latin typeface="Calibri"/>
                <a:cs typeface="Calibri"/>
              </a:rPr>
              <a:t>abril </a:t>
            </a:r>
            <a:r>
              <a:rPr kumimoji="0" sz="13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</a:t>
            </a:r>
            <a:r>
              <a:rPr kumimoji="0" sz="1300" b="0" i="0" u="none" strike="noStrike" kern="1200" cap="none" spc="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300" b="0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202</a:t>
            </a:r>
            <a:r>
              <a:rPr kumimoji="0" lang="es-MX" sz="1300" b="0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</a:t>
            </a:r>
            <a:endParaRPr kumimoji="0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56B87EB8-856D-7E47-04D3-F78BC25DDD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9984" y="6248400"/>
            <a:ext cx="1168400" cy="27940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AC3491B6-9D76-5392-9637-4C0D7E5965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0200" y="3200400"/>
            <a:ext cx="4318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202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74EA5B12-AA75-D9C5-68CF-4A8C8E347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20" y="0"/>
            <a:ext cx="254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4107941-7B51-FD5F-7387-B19064E6A83D}"/>
              </a:ext>
            </a:extLst>
          </p:cNvPr>
          <p:cNvSpPr txBox="1"/>
          <p:nvPr/>
        </p:nvSpPr>
        <p:spPr>
          <a:xfrm>
            <a:off x="289672" y="0"/>
            <a:ext cx="11612656" cy="10416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37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solidFill>
                  <a:srgbClr val="00893E"/>
                </a:solidFill>
                <a:latin typeface="Calibri" panose="020F0502020204030204"/>
              </a:rPr>
              <a:t>TBG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9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OCENSA 2026</a:t>
            </a:r>
          </a:p>
          <a:p>
            <a:pPr marL="0" marR="0" lvl="0" indent="0" defTabSz="91437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000" dirty="0">
                <a:latin typeface="Calibri" panose="020F0502020204030204"/>
              </a:rPr>
              <a:t>Cumplimiento del 104,6</a:t>
            </a:r>
            <a:r>
              <a:rPr lang="es-ES" sz="2000" b="1" dirty="0">
                <a:latin typeface="Calibri" panose="020F0502020204030204"/>
              </a:rPr>
              <a:t>% </a:t>
            </a:r>
            <a:r>
              <a:rPr lang="es-ES" sz="2000" dirty="0">
                <a:latin typeface="Calibri" panose="020F0502020204030204"/>
              </a:rPr>
              <a:t>a marzo frente a las metas del período</a:t>
            </a:r>
            <a:r>
              <a:rPr lang="es-ES" sz="1400" dirty="0">
                <a:latin typeface="Calibri" panose="020F0502020204030204"/>
              </a:rPr>
              <a:t>/1</a:t>
            </a:r>
            <a:r>
              <a:rPr lang="es-ES" sz="2000" dirty="0">
                <a:latin typeface="Calibri" panose="020F0502020204030204"/>
              </a:rPr>
              <a:t>. </a:t>
            </a:r>
          </a:p>
          <a:p>
            <a:pPr marL="0" marR="0" lvl="0" indent="0" defTabSz="91437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000" b="1" dirty="0">
              <a:latin typeface="Calibri" panose="020F0502020204030204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184AF71-5CF1-DB4D-CCE2-D89BF9AAC5A3}"/>
              </a:ext>
            </a:extLst>
          </p:cNvPr>
          <p:cNvSpPr/>
          <p:nvPr/>
        </p:nvSpPr>
        <p:spPr>
          <a:xfrm>
            <a:off x="243280" y="6354434"/>
            <a:ext cx="11612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>
              <a:defRPr/>
            </a:pPr>
            <a:r>
              <a:rPr lang="es-MX" sz="900" dirty="0">
                <a:solidFill>
                  <a:prstClr val="black"/>
                </a:solidFill>
                <a:latin typeface="Calibri" panose="020F0502020204030204"/>
              </a:rPr>
              <a:t>1 / </a:t>
            </a:r>
            <a:r>
              <a:rPr lang="es-MX" sz="900" dirty="0">
                <a:solidFill>
                  <a:prstClr val="black"/>
                </a:solidFill>
              </a:rPr>
              <a:t>Indicador sin medición en el periodo, se toman un cumplimiento del 100%.</a:t>
            </a:r>
            <a:endParaRPr lang="es-CO" sz="9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9C07F5DF-6BDB-2EC9-2837-C3E2DEB3B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76749"/>
              </p:ext>
            </p:extLst>
          </p:nvPr>
        </p:nvGraphicFramePr>
        <p:xfrm>
          <a:off x="1441648" y="878897"/>
          <a:ext cx="8832509" cy="5100206"/>
        </p:xfrm>
        <a:graphic>
          <a:graphicData uri="http://schemas.openxmlformats.org/drawingml/2006/table">
            <a:tbl>
              <a:tblPr/>
              <a:tblGrid>
                <a:gridCol w="1253448">
                  <a:extLst>
                    <a:ext uri="{9D8B030D-6E8A-4147-A177-3AD203B41FA5}">
                      <a16:colId xmlns:a16="http://schemas.microsoft.com/office/drawing/2014/main" val="3183273474"/>
                    </a:ext>
                  </a:extLst>
                </a:gridCol>
                <a:gridCol w="1890445">
                  <a:extLst>
                    <a:ext uri="{9D8B030D-6E8A-4147-A177-3AD203B41FA5}">
                      <a16:colId xmlns:a16="http://schemas.microsoft.com/office/drawing/2014/main" val="931411113"/>
                    </a:ext>
                  </a:extLst>
                </a:gridCol>
                <a:gridCol w="832206">
                  <a:extLst>
                    <a:ext uri="{9D8B030D-6E8A-4147-A177-3AD203B41FA5}">
                      <a16:colId xmlns:a16="http://schemas.microsoft.com/office/drawing/2014/main" val="747094249"/>
                    </a:ext>
                  </a:extLst>
                </a:gridCol>
                <a:gridCol w="934949">
                  <a:extLst>
                    <a:ext uri="{9D8B030D-6E8A-4147-A177-3AD203B41FA5}">
                      <a16:colId xmlns:a16="http://schemas.microsoft.com/office/drawing/2014/main" val="2371683865"/>
                    </a:ext>
                  </a:extLst>
                </a:gridCol>
                <a:gridCol w="708917">
                  <a:extLst>
                    <a:ext uri="{9D8B030D-6E8A-4147-A177-3AD203B41FA5}">
                      <a16:colId xmlns:a16="http://schemas.microsoft.com/office/drawing/2014/main" val="3909866992"/>
                    </a:ext>
                  </a:extLst>
                </a:gridCol>
                <a:gridCol w="297950">
                  <a:extLst>
                    <a:ext uri="{9D8B030D-6E8A-4147-A177-3AD203B41FA5}">
                      <a16:colId xmlns:a16="http://schemas.microsoft.com/office/drawing/2014/main" val="2981635514"/>
                    </a:ext>
                  </a:extLst>
                </a:gridCol>
                <a:gridCol w="904126">
                  <a:extLst>
                    <a:ext uri="{9D8B030D-6E8A-4147-A177-3AD203B41FA5}">
                      <a16:colId xmlns:a16="http://schemas.microsoft.com/office/drawing/2014/main" val="3770364764"/>
                    </a:ext>
                  </a:extLst>
                </a:gridCol>
                <a:gridCol w="1027416">
                  <a:extLst>
                    <a:ext uri="{9D8B030D-6E8A-4147-A177-3AD203B41FA5}">
                      <a16:colId xmlns:a16="http://schemas.microsoft.com/office/drawing/2014/main" val="1186014149"/>
                    </a:ext>
                  </a:extLst>
                </a:gridCol>
                <a:gridCol w="983052">
                  <a:extLst>
                    <a:ext uri="{9D8B030D-6E8A-4147-A177-3AD203B41FA5}">
                      <a16:colId xmlns:a16="http://schemas.microsoft.com/office/drawing/2014/main" val="25148561"/>
                    </a:ext>
                  </a:extLst>
                </a:gridCol>
              </a:tblGrid>
              <a:tr h="1799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marzo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534850"/>
                  </a:ext>
                </a:extLst>
              </a:tr>
              <a:tr h="17625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Foco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Indicador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Unidad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Meta anual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Cumplimiento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220729"/>
                  </a:ext>
                </a:extLst>
              </a:tr>
              <a:tr h="1673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959996"/>
                  </a:ext>
                </a:extLst>
              </a:tr>
              <a:tr h="403909">
                <a:tc rowSpan="5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Financiero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4F6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Flujo de caja libre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US$M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185,3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02281"/>
                  </a:ext>
                </a:extLst>
              </a:tr>
              <a:tr h="46633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Margen Utilidad Neta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62,46%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62,48%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432805"/>
                  </a:ext>
                </a:extLst>
              </a:tr>
              <a:tr h="3777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11078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Costo barril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USD/BL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1,76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614425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Eficiencias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US$M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520123"/>
                  </a:ext>
                </a:extLst>
              </a:tr>
              <a:tr h="205627"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Operativo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7D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Volumen transportado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01586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Regulación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075291"/>
                  </a:ext>
                </a:extLst>
              </a:tr>
              <a:tr h="326310">
                <a:tc rowSpan="8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Transversal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B3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TRIF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1,26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063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Severidad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Días perdidos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1,236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903106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IFSP N1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446314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Indice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ambiente laboral</a:t>
                      </a:r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793446"/>
                  </a:ext>
                </a:extLst>
              </a:tr>
              <a:tr h="2056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Reducción de emisiones GEI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Ton CO2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15,406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3,765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2,182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986948"/>
                  </a:ext>
                </a:extLst>
              </a:tr>
              <a:tr h="3346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Desarrollo territorial sostenible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680041"/>
                  </a:ext>
                </a:extLst>
              </a:tr>
              <a:tr h="5019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B3E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Portafolio de desarrollo sostenible inversión socia ambiental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63864"/>
                  </a:ext>
                </a:extLst>
              </a:tr>
              <a:tr h="30795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B3E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Formulación de proyectos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017778"/>
                  </a:ext>
                </a:extLst>
              </a:tr>
              <a:tr h="2129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Cumplimiento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4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104,6%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6695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344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D6509EC-A8F3-4149-96EA-8FFA67776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06258D84-CC17-F41B-771A-F061ED9079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7525667" cy="5929313"/>
          </a:xfrm>
          <a:prstGeom prst="rect">
            <a:avLst/>
          </a:prstGeom>
        </p:spPr>
      </p:pic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E3567E45-C15D-DDE3-31C6-C8E3FBE8B6E8}"/>
              </a:ext>
            </a:extLst>
          </p:cNvPr>
          <p:cNvCxnSpPr/>
          <p:nvPr/>
        </p:nvCxnSpPr>
        <p:spPr>
          <a:xfrm>
            <a:off x="0" y="5929313"/>
            <a:ext cx="12192000" cy="0"/>
          </a:xfrm>
          <a:prstGeom prst="line">
            <a:avLst/>
          </a:prstGeom>
          <a:ln w="0"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object 3">
            <a:extLst>
              <a:ext uri="{FF2B5EF4-FFF2-40B4-BE49-F238E27FC236}">
                <a16:creationId xmlns:a16="http://schemas.microsoft.com/office/drawing/2014/main" id="{B6A495CC-AFCD-89E3-756D-7544DC63740F}"/>
              </a:ext>
            </a:extLst>
          </p:cNvPr>
          <p:cNvSpPr txBox="1"/>
          <p:nvPr/>
        </p:nvSpPr>
        <p:spPr>
          <a:xfrm>
            <a:off x="2157573" y="3070556"/>
            <a:ext cx="9370435" cy="7694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r" defTabSz="914400" rtl="0" eaLnBrk="1" fontAlgn="auto" latinLnBrk="0" hangingPunct="1">
              <a:lnSpc>
                <a:spcPts val="594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5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Seguimiento TBG 202</a:t>
            </a:r>
            <a:r>
              <a:rPr lang="es-MX" sz="500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kumimoji="0" lang="es-MX" sz="5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DECF6ADF-E777-A3CC-8EDE-E724D0CAED0F}"/>
              </a:ext>
            </a:extLst>
          </p:cNvPr>
          <p:cNvSpPr txBox="1"/>
          <p:nvPr/>
        </p:nvSpPr>
        <p:spPr>
          <a:xfrm>
            <a:off x="6534364" y="4817737"/>
            <a:ext cx="4993070" cy="2106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685" marR="0" lvl="0" indent="0" algn="r" defTabSz="914400" rtl="0" eaLnBrk="1" fontAlgn="auto" latinLnBrk="0" hangingPunct="1">
              <a:lnSpc>
                <a:spcPts val="15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300" spc="25" dirty="0">
                <a:solidFill>
                  <a:srgbClr val="FFFFFF"/>
                </a:solidFill>
                <a:latin typeface="Calibri"/>
                <a:cs typeface="Calibri"/>
              </a:rPr>
              <a:t>marzo de 2026</a:t>
            </a:r>
            <a:endParaRPr kumimoji="0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56B87EB8-856D-7E47-04D3-F78BC25DDD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9984" y="6248400"/>
            <a:ext cx="1168400" cy="27940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AC3491B6-9D76-5392-9637-4C0D7E5965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0200" y="3200400"/>
            <a:ext cx="4318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696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12743B0EFE1E94DB453E0B348D39C5B" ma:contentTypeVersion="10" ma:contentTypeDescription="Crear nuevo documento." ma:contentTypeScope="" ma:versionID="ba56416186bbf60b835f3eb14db6a990">
  <xsd:schema xmlns:xsd="http://www.w3.org/2001/XMLSchema" xmlns:xs="http://www.w3.org/2001/XMLSchema" xmlns:p="http://schemas.microsoft.com/office/2006/metadata/properties" xmlns:ns2="92e4a5f5-ae8c-4995-8b2a-b32e3ed96cea" xmlns:ns3="f7ce4d86-4f8d-4970-a939-bdf988fd1570" targetNamespace="http://schemas.microsoft.com/office/2006/metadata/properties" ma:root="true" ma:fieldsID="e17c744ce126b364587ecf61fb482388" ns2:_="" ns3:_="">
    <xsd:import namespace="92e4a5f5-ae8c-4995-8b2a-b32e3ed96cea"/>
    <xsd:import namespace="f7ce4d86-4f8d-4970-a939-bdf988fd15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4a5f5-ae8c-4995-8b2a-b32e3ed96c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ce4d86-4f8d-4970-a939-bdf988fd15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83A8EA-308A-4A3B-AB03-87E38E0BA6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29A37C-685F-4683-8E23-D86ECB1D7CF5}">
  <ds:schemaRefs>
    <ds:schemaRef ds:uri="92e4a5f5-ae8c-4995-8b2a-b32e3ed96cea"/>
    <ds:schemaRef ds:uri="f7ce4d86-4f8d-4970-a939-bdf988fd157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12963CA-E518-4119-BD56-FEFB48D742A5}">
  <ds:schemaRefs>
    <ds:schemaRef ds:uri="92e4a5f5-ae8c-4995-8b2a-b32e3ed96cea"/>
    <ds:schemaRef ds:uri="f7ce4d86-4f8d-4970-a939-bdf988fd157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a6388b50-90a4-46ba-9d38-b28d1e5eceaf}" enabled="1" method="Privileged" siteId="{a4305987-cf78-4f93-9d64-bf18af65397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264</Words>
  <Application>Microsoft Office PowerPoint</Application>
  <PresentationFormat>Panorámica</PresentationFormat>
  <Paragraphs>137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 Narrow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Liliana Gonzalez Roman</dc:creator>
  <cp:lastModifiedBy>Diana Jeannette Molina Rodriguez (OCENSA)</cp:lastModifiedBy>
  <cp:revision>4</cp:revision>
  <dcterms:created xsi:type="dcterms:W3CDTF">2021-08-03T15:47:38Z</dcterms:created>
  <dcterms:modified xsi:type="dcterms:W3CDTF">2026-05-12T17:20:08Z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0x010100312743B0EFE1E94DB453E0B348D39C5B</vt:lpwstr>
  </property>
</Properties>
</file>